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4E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011680"/>
            <a:ext cx="106984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Welcome to Bayside Charter Middle School!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356616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Back-to-School Night · September 2026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60350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A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Brennan, 7th Grade Math · Room 217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Tonight's Agenda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463040"/>
            <a:ext cx="105156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and introductions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me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we’re going to learn this year (curriculum)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 grade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reach me</a:t>
            </a:r>
            <a:endParaRPr lang="en-US" sz="18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5120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little about me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14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have been teaching middle school math for 9 years. I came to Bayside in 2022 from a district school in Brooklyn. I'm originally from Connecticut. Outside the classroom I run marathons and I'm the assistant coach for the cross country team.</a:t>
            </a:r>
            <a:endParaRPr lang="en-US" sz="1800" dirty="0"/>
          </a:p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philosophy is that math is for everyone. Every student in this room can succeed in math at this grade level and I am here to help them do that.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Year's Curriculum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7th grade math curriculum at Bayside is aligned to the Common Core State Standards. We will cover: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822960" y="2103120"/>
            <a:ext cx="1051560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1: Ratios and proportional relationships (Sept–Oct)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2: The number system (Oct–Nov)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3: Expressions and equations (Nov–Jan)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4: Geometry (Feb–Mar)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5: Statistics and probability (Mar–May)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6: Review and state assessments (May–Jun)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52120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unit ends with a unit test. There are no surprises - we have a study guide and review day before every test.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Grading Works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grade is based on: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822960" y="1920240"/>
            <a:ext cx="105156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and quizzes: 50%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work and homework: 30%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participation: 20%</a:t>
            </a:r>
            <a:endParaRPr lang="en-US" sz="1600" dirty="0"/>
          </a:p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Total: 100%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402336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can re-take any test once for partial credit (up to 80% of original points). My goal is for students to learn the material, not just get a grade.</a:t>
            </a:r>
            <a:endParaRPr lang="en-US" sz="1600" dirty="0"/>
          </a:p>
          <a:p>
            <a:pPr algn="l" indent="0" marL="0">
              <a:buNone/>
            </a:pPr>
            <a:r>
              <a:rPr lang="en-US" sz="16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also reach out for tutoring before or after school.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Aid at Bayside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year Bayside is committed to expanding our financial aid program. Total budgeted financial aid for the 2026–27 school year is </a:t>
            </a:r>
            <a:pPr algn="l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 million</a:t>
            </a:r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distributed across </a:t>
            </a:r>
            <a:pPr algn="l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380 students.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301752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$6,579 per student on average.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Reach Me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available by email: tbrennan@baysidecharter.org</a:t>
            </a:r>
            <a:endParaRPr lang="en-US" sz="1800" dirty="0"/>
          </a:p>
          <a:p>
            <a:pPr algn="l"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typically respond within 24 hours during the school week. Please don’t expect a response on weekends or after 7pm.</a:t>
            </a:r>
            <a:endParaRPr lang="en-US" sz="1800" dirty="0"/>
          </a:p>
          <a:p>
            <a:pPr algn="l"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urgent matters please contact the front office at (718) 555-0140.</a:t>
            </a:r>
            <a:endParaRPr lang="en-US" sz="1800" dirty="0"/>
          </a:p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also reach me through ParentSquare, which is the platform we use at Bayside for class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4D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Field Trips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645920"/>
            <a:ext cx="105156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have a few field trips planned for this year including a visit to the Museum of Mathematics in November and a trip to the New York Botanical Garden in the spring.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F4E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011680"/>
            <a:ext cx="106984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356616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forward to a great year together.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60350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A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 Catch me before you leave or email me.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2026-07-13T21:41:30Z</dcterms:created>
  <dcterms:modified xsi:type="dcterms:W3CDTF">2026-07-13T21:41:30Z</dcterms:modified>
</cp:coreProperties>
</file>